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sldIdLst>
    <p:sldId id="256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4656"/>
  </p:normalViewPr>
  <p:slideViewPr>
    <p:cSldViewPr snapToGrid="0" snapToObjects="1">
      <p:cViewPr varScale="1">
        <p:scale>
          <a:sx n="123" d="100"/>
          <a:sy n="123" d="100"/>
        </p:scale>
        <p:origin x="747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Koch" userId="8ab83d6b-df51-4802-976c-6d5a61864bb5" providerId="ADAL" clId="{00D56AD9-B5DA-4911-BF01-E12131C8BDB7}"/>
    <pc:docChg chg="modSld">
      <pc:chgData name="Nicole Koch" userId="8ab83d6b-df51-4802-976c-6d5a61864bb5" providerId="ADAL" clId="{00D56AD9-B5DA-4911-BF01-E12131C8BDB7}" dt="2024-04-29T10:54:19.922" v="3" actId="20577"/>
      <pc:docMkLst>
        <pc:docMk/>
      </pc:docMkLst>
      <pc:sldChg chg="modSp mod">
        <pc:chgData name="Nicole Koch" userId="8ab83d6b-df51-4802-976c-6d5a61864bb5" providerId="ADAL" clId="{00D56AD9-B5DA-4911-BF01-E12131C8BDB7}" dt="2024-04-29T10:54:19.922" v="3" actId="20577"/>
        <pc:sldMkLst>
          <pc:docMk/>
          <pc:sldMk cId="3556421050" sldId="256"/>
        </pc:sldMkLst>
        <pc:spChg chg="mod">
          <ac:chgData name="Nicole Koch" userId="8ab83d6b-df51-4802-976c-6d5a61864bb5" providerId="ADAL" clId="{00D56AD9-B5DA-4911-BF01-E12131C8BDB7}" dt="2024-04-29T10:54:19.922" v="3" actId="20577"/>
          <ac:spMkLst>
            <pc:docMk/>
            <pc:sldMk cId="3556421050" sldId="256"/>
            <ac:spMk id="3" creationId="{33F5AF00-F8D5-4A7A-96F0-C018CCA67B0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0B12C46-0D31-C040-8DF3-8C9F775B5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101" b="99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18A0D63-D2B9-A640-9D5E-34A288931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454" r="29029"/>
          <a:stretch/>
        </p:blipFill>
        <p:spPr>
          <a:xfrm>
            <a:off x="6464288" y="0"/>
            <a:ext cx="5727712" cy="56033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BCC4F-7967-8044-8A99-F5BA1F41B2C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838200" y="1122363"/>
            <a:ext cx="9829800" cy="345070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EFCE3F-8F55-B149-946C-904ECEE7035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38200" y="5088215"/>
            <a:ext cx="9144000" cy="10302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9ECE19-3BA7-1A4E-AA7D-2B6B48DC4C2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963246" y="5940564"/>
            <a:ext cx="2743200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F0E001DA-50DB-7646-8BC7-B0D881B00B90}" type="datetimeFigureOut">
              <a:rPr lang="de-DE" smtClean="0"/>
              <a:pPr/>
              <a:t>29.04.2024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942CAD-6417-9F4F-9E92-8EAB9207798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783572" y="6356350"/>
            <a:ext cx="4922874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AFE3DFB-2CC6-914F-B981-24A38F0B9E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72000" y="6260202"/>
            <a:ext cx="3200399" cy="361970"/>
          </a:xfrm>
          <a:prstGeom prst="rect">
            <a:avLst/>
          </a:prstGeom>
        </p:spPr>
      </p:pic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5D208E1-446C-5B67-1B7E-54142D23CB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63" y="222082"/>
            <a:ext cx="6133562" cy="18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0569F0-CA00-D443-9082-D4D8F043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BCFB3D-F3B6-7E45-82FD-EE9B197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B0E12C-CDF2-F44B-ACCE-A6D9C719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96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77323-77E1-1445-942C-41F0A307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406B80-A6B4-D64F-BF01-DC5E6AAB1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1AA6A-7093-7345-9616-2E138CE4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242C4-295F-F74E-9A3D-7E12953D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BBC63-000A-4246-960E-DC14A439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45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A9CC5-7CA2-0C45-9D2A-A0151244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45D87-13DE-BE49-85D4-7CF41F4B8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7D7898-F268-FE49-A7B5-2FB1E8A86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E3BED2-F57B-5041-9C35-0B9236BD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CF97BF-C757-D745-A79C-829EAD59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399CA3-D1AE-D04E-86D3-63482CD2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64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8F8B6-7F67-6444-8051-ECA64591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5DFB6-1420-5941-8E14-7967FC71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88F576-0931-2849-A0CA-26CF4397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F4F6BC-6E16-4743-8C2D-BA8C31C8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8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0569F0-CA00-D443-9082-D4D8F043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BCFB3D-F3B6-7E45-82FD-EE9B197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B0E12C-CDF2-F44B-ACCE-A6D9C719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08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8E41BAC-44AE-8E44-93DA-1C90D44E2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6266" r="852" b="15414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A91AED-F233-4744-92E9-C8C8C2843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014" r="29087"/>
          <a:stretch/>
        </p:blipFill>
        <p:spPr>
          <a:xfrm>
            <a:off x="6452097" y="0"/>
            <a:ext cx="5739903" cy="56294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DBCC4F-7967-8044-8A99-F5BA1F41B2C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838200" y="1326618"/>
            <a:ext cx="9144000" cy="257294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EFCE3F-8F55-B149-946C-904ECEE7035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38200" y="4105417"/>
            <a:ext cx="9144000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9ECE19-3BA7-1A4E-AA7D-2B6B48DC4C2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333615"/>
            <a:ext cx="27432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fld id="{F0E001DA-50DB-7646-8BC7-B0D881B00B90}" type="datetimeFigureOut">
              <a:rPr lang="de-DE" smtClean="0"/>
              <a:pPr/>
              <a:t>29.04.2024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942CAD-6417-9F4F-9E92-8EAB9207798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38200" y="713274"/>
            <a:ext cx="7667847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4875A6-5EFC-4F2F-85CE-B26D28A695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6000" y="5688000"/>
            <a:ext cx="5544000" cy="709456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0F25A3AA-C89F-4D13-97EB-45AB1754048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324850" y="6054725"/>
            <a:ext cx="3200400" cy="361950"/>
            <a:chOff x="5244" y="3814"/>
            <a:chExt cx="2016" cy="228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0F4A79C-187E-4D72-B0C0-40C5BB53965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244" y="3814"/>
              <a:ext cx="20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B725E5B-7513-4FD1-9633-4BA82CB69E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895"/>
              <a:ext cx="115" cy="142"/>
            </a:xfrm>
            <a:custGeom>
              <a:avLst/>
              <a:gdLst>
                <a:gd name="T0" fmla="*/ 111 w 115"/>
                <a:gd name="T1" fmla="*/ 0 h 142"/>
                <a:gd name="T2" fmla="*/ 78 w 115"/>
                <a:gd name="T3" fmla="*/ 0 h 142"/>
                <a:gd name="T4" fmla="*/ 28 w 115"/>
                <a:gd name="T5" fmla="*/ 62 h 142"/>
                <a:gd name="T6" fmla="*/ 28 w 115"/>
                <a:gd name="T7" fmla="*/ 0 h 142"/>
                <a:gd name="T8" fmla="*/ 0 w 115"/>
                <a:gd name="T9" fmla="*/ 0 h 142"/>
                <a:gd name="T10" fmla="*/ 0 w 115"/>
                <a:gd name="T11" fmla="*/ 142 h 142"/>
                <a:gd name="T12" fmla="*/ 28 w 115"/>
                <a:gd name="T13" fmla="*/ 142 h 142"/>
                <a:gd name="T14" fmla="*/ 28 w 115"/>
                <a:gd name="T15" fmla="*/ 99 h 142"/>
                <a:gd name="T16" fmla="*/ 46 w 115"/>
                <a:gd name="T17" fmla="*/ 77 h 142"/>
                <a:gd name="T18" fmla="*/ 83 w 115"/>
                <a:gd name="T19" fmla="*/ 142 h 142"/>
                <a:gd name="T20" fmla="*/ 115 w 115"/>
                <a:gd name="T21" fmla="*/ 142 h 142"/>
                <a:gd name="T22" fmla="*/ 64 w 115"/>
                <a:gd name="T23" fmla="*/ 56 h 142"/>
                <a:gd name="T24" fmla="*/ 111 w 115"/>
                <a:gd name="T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2">
                  <a:moveTo>
                    <a:pt x="111" y="0"/>
                  </a:moveTo>
                  <a:lnTo>
                    <a:pt x="78" y="0"/>
                  </a:lnTo>
                  <a:lnTo>
                    <a:pt x="28" y="6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8" y="142"/>
                  </a:lnTo>
                  <a:lnTo>
                    <a:pt x="28" y="99"/>
                  </a:lnTo>
                  <a:lnTo>
                    <a:pt x="46" y="77"/>
                  </a:lnTo>
                  <a:lnTo>
                    <a:pt x="83" y="142"/>
                  </a:lnTo>
                  <a:lnTo>
                    <a:pt x="115" y="142"/>
                  </a:lnTo>
                  <a:lnTo>
                    <a:pt x="64" y="5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1965A85-92A9-4123-BD8D-0243E20FAA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895"/>
              <a:ext cx="115" cy="142"/>
            </a:xfrm>
            <a:custGeom>
              <a:avLst/>
              <a:gdLst>
                <a:gd name="T0" fmla="*/ 111 w 115"/>
                <a:gd name="T1" fmla="*/ 0 h 142"/>
                <a:gd name="T2" fmla="*/ 78 w 115"/>
                <a:gd name="T3" fmla="*/ 0 h 142"/>
                <a:gd name="T4" fmla="*/ 28 w 115"/>
                <a:gd name="T5" fmla="*/ 62 h 142"/>
                <a:gd name="T6" fmla="*/ 28 w 115"/>
                <a:gd name="T7" fmla="*/ 0 h 142"/>
                <a:gd name="T8" fmla="*/ 0 w 115"/>
                <a:gd name="T9" fmla="*/ 0 h 142"/>
                <a:gd name="T10" fmla="*/ 0 w 115"/>
                <a:gd name="T11" fmla="*/ 142 h 142"/>
                <a:gd name="T12" fmla="*/ 28 w 115"/>
                <a:gd name="T13" fmla="*/ 142 h 142"/>
                <a:gd name="T14" fmla="*/ 28 w 115"/>
                <a:gd name="T15" fmla="*/ 99 h 142"/>
                <a:gd name="T16" fmla="*/ 46 w 115"/>
                <a:gd name="T17" fmla="*/ 77 h 142"/>
                <a:gd name="T18" fmla="*/ 83 w 115"/>
                <a:gd name="T19" fmla="*/ 142 h 142"/>
                <a:gd name="T20" fmla="*/ 115 w 115"/>
                <a:gd name="T21" fmla="*/ 142 h 142"/>
                <a:gd name="T22" fmla="*/ 64 w 115"/>
                <a:gd name="T23" fmla="*/ 56 h 142"/>
                <a:gd name="T24" fmla="*/ 111 w 115"/>
                <a:gd name="T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2">
                  <a:moveTo>
                    <a:pt x="111" y="0"/>
                  </a:moveTo>
                  <a:lnTo>
                    <a:pt x="78" y="0"/>
                  </a:lnTo>
                  <a:lnTo>
                    <a:pt x="28" y="62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28" y="142"/>
                  </a:lnTo>
                  <a:lnTo>
                    <a:pt x="28" y="99"/>
                  </a:lnTo>
                  <a:lnTo>
                    <a:pt x="46" y="77"/>
                  </a:lnTo>
                  <a:lnTo>
                    <a:pt x="83" y="142"/>
                  </a:lnTo>
                  <a:lnTo>
                    <a:pt x="115" y="142"/>
                  </a:lnTo>
                  <a:lnTo>
                    <a:pt x="64" y="56"/>
                  </a:lnTo>
                  <a:lnTo>
                    <a:pt x="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B1D3404-EA9C-420D-9A71-F4CC45BB2B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8" y="3932"/>
              <a:ext cx="91" cy="106"/>
            </a:xfrm>
            <a:custGeom>
              <a:avLst/>
              <a:gdLst>
                <a:gd name="T0" fmla="*/ 122 w 433"/>
                <a:gd name="T1" fmla="*/ 208 h 509"/>
                <a:gd name="T2" fmla="*/ 134 w 433"/>
                <a:gd name="T3" fmla="*/ 155 h 509"/>
                <a:gd name="T4" fmla="*/ 217 w 433"/>
                <a:gd name="T5" fmla="*/ 103 h 509"/>
                <a:gd name="T6" fmla="*/ 300 w 433"/>
                <a:gd name="T7" fmla="*/ 155 h 509"/>
                <a:gd name="T8" fmla="*/ 311 w 433"/>
                <a:gd name="T9" fmla="*/ 208 h 509"/>
                <a:gd name="T10" fmla="*/ 122 w 433"/>
                <a:gd name="T11" fmla="*/ 208 h 509"/>
                <a:gd name="T12" fmla="*/ 217 w 433"/>
                <a:gd name="T13" fmla="*/ 0 h 509"/>
                <a:gd name="T14" fmla="*/ 0 w 433"/>
                <a:gd name="T15" fmla="*/ 254 h 509"/>
                <a:gd name="T16" fmla="*/ 230 w 433"/>
                <a:gd name="T17" fmla="*/ 509 h 509"/>
                <a:gd name="T18" fmla="*/ 419 w 433"/>
                <a:gd name="T19" fmla="*/ 430 h 509"/>
                <a:gd name="T20" fmla="*/ 344 w 433"/>
                <a:gd name="T21" fmla="*/ 357 h 509"/>
                <a:gd name="T22" fmla="*/ 231 w 433"/>
                <a:gd name="T23" fmla="*/ 404 h 509"/>
                <a:gd name="T24" fmla="*/ 122 w 433"/>
                <a:gd name="T25" fmla="*/ 293 h 509"/>
                <a:gd name="T26" fmla="*/ 433 w 433"/>
                <a:gd name="T27" fmla="*/ 293 h 509"/>
                <a:gd name="T28" fmla="*/ 433 w 433"/>
                <a:gd name="T29" fmla="*/ 238 h 509"/>
                <a:gd name="T30" fmla="*/ 217 w 433"/>
                <a:gd name="T3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3" h="509">
                  <a:moveTo>
                    <a:pt x="122" y="208"/>
                  </a:moveTo>
                  <a:cubicBezTo>
                    <a:pt x="123" y="186"/>
                    <a:pt x="126" y="173"/>
                    <a:pt x="134" y="155"/>
                  </a:cubicBezTo>
                  <a:cubicBezTo>
                    <a:pt x="147" y="125"/>
                    <a:pt x="175" y="103"/>
                    <a:pt x="217" y="103"/>
                  </a:cubicBezTo>
                  <a:cubicBezTo>
                    <a:pt x="259" y="103"/>
                    <a:pt x="286" y="125"/>
                    <a:pt x="300" y="155"/>
                  </a:cubicBezTo>
                  <a:cubicBezTo>
                    <a:pt x="307" y="173"/>
                    <a:pt x="310" y="186"/>
                    <a:pt x="311" y="208"/>
                  </a:cubicBezTo>
                  <a:cubicBezTo>
                    <a:pt x="122" y="208"/>
                    <a:pt x="122" y="208"/>
                    <a:pt x="122" y="208"/>
                  </a:cubicBezTo>
                  <a:moveTo>
                    <a:pt x="217" y="0"/>
                  </a:moveTo>
                  <a:cubicBezTo>
                    <a:pt x="88" y="0"/>
                    <a:pt x="0" y="92"/>
                    <a:pt x="0" y="254"/>
                  </a:cubicBezTo>
                  <a:cubicBezTo>
                    <a:pt x="0" y="455"/>
                    <a:pt x="113" y="509"/>
                    <a:pt x="230" y="509"/>
                  </a:cubicBezTo>
                  <a:cubicBezTo>
                    <a:pt x="320" y="509"/>
                    <a:pt x="369" y="481"/>
                    <a:pt x="419" y="430"/>
                  </a:cubicBezTo>
                  <a:cubicBezTo>
                    <a:pt x="344" y="357"/>
                    <a:pt x="344" y="357"/>
                    <a:pt x="344" y="357"/>
                  </a:cubicBezTo>
                  <a:cubicBezTo>
                    <a:pt x="312" y="388"/>
                    <a:pt x="286" y="404"/>
                    <a:pt x="231" y="404"/>
                  </a:cubicBezTo>
                  <a:cubicBezTo>
                    <a:pt x="161" y="404"/>
                    <a:pt x="122" y="357"/>
                    <a:pt x="122" y="293"/>
                  </a:cubicBezTo>
                  <a:cubicBezTo>
                    <a:pt x="433" y="293"/>
                    <a:pt x="433" y="293"/>
                    <a:pt x="433" y="293"/>
                  </a:cubicBezTo>
                  <a:cubicBezTo>
                    <a:pt x="433" y="238"/>
                    <a:pt x="433" y="238"/>
                    <a:pt x="433" y="238"/>
                  </a:cubicBezTo>
                  <a:cubicBezTo>
                    <a:pt x="433" y="101"/>
                    <a:pt x="355" y="0"/>
                    <a:pt x="217" y="0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3D6D808-08F3-4C41-B9A5-3CBFFE84E4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3932"/>
              <a:ext cx="76" cy="105"/>
            </a:xfrm>
            <a:custGeom>
              <a:avLst/>
              <a:gdLst>
                <a:gd name="T0" fmla="*/ 246 w 363"/>
                <a:gd name="T1" fmla="*/ 0 h 503"/>
                <a:gd name="T2" fmla="*/ 121 w 363"/>
                <a:gd name="T3" fmla="*/ 53 h 503"/>
                <a:gd name="T4" fmla="*/ 121 w 363"/>
                <a:gd name="T5" fmla="*/ 6 h 503"/>
                <a:gd name="T6" fmla="*/ 0 w 363"/>
                <a:gd name="T7" fmla="*/ 6 h 503"/>
                <a:gd name="T8" fmla="*/ 0 w 363"/>
                <a:gd name="T9" fmla="*/ 503 h 503"/>
                <a:gd name="T10" fmla="*/ 124 w 363"/>
                <a:gd name="T11" fmla="*/ 503 h 503"/>
                <a:gd name="T12" fmla="*/ 124 w 363"/>
                <a:gd name="T13" fmla="*/ 203 h 503"/>
                <a:gd name="T14" fmla="*/ 204 w 363"/>
                <a:gd name="T15" fmla="*/ 112 h 503"/>
                <a:gd name="T16" fmla="*/ 270 w 363"/>
                <a:gd name="T17" fmla="*/ 141 h 503"/>
                <a:gd name="T18" fmla="*/ 363 w 363"/>
                <a:gd name="T19" fmla="*/ 47 h 503"/>
                <a:gd name="T20" fmla="*/ 246 w 36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503">
                  <a:moveTo>
                    <a:pt x="246" y="0"/>
                  </a:moveTo>
                  <a:cubicBezTo>
                    <a:pt x="192" y="0"/>
                    <a:pt x="145" y="25"/>
                    <a:pt x="121" y="53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124" y="203"/>
                    <a:pt x="124" y="203"/>
                    <a:pt x="124" y="203"/>
                  </a:cubicBezTo>
                  <a:cubicBezTo>
                    <a:pt x="124" y="140"/>
                    <a:pt x="166" y="112"/>
                    <a:pt x="204" y="112"/>
                  </a:cubicBezTo>
                  <a:cubicBezTo>
                    <a:pt x="234" y="112"/>
                    <a:pt x="251" y="122"/>
                    <a:pt x="270" y="141"/>
                  </a:cubicBezTo>
                  <a:cubicBezTo>
                    <a:pt x="363" y="47"/>
                    <a:pt x="363" y="47"/>
                    <a:pt x="363" y="47"/>
                  </a:cubicBezTo>
                  <a:cubicBezTo>
                    <a:pt x="329" y="12"/>
                    <a:pt x="294" y="0"/>
                    <a:pt x="246" y="0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0915E39-CAF8-465A-BFA1-3B2A1BE57F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8" y="3932"/>
              <a:ext cx="86" cy="105"/>
            </a:xfrm>
            <a:custGeom>
              <a:avLst/>
              <a:gdLst>
                <a:gd name="T0" fmla="*/ 246 w 414"/>
                <a:gd name="T1" fmla="*/ 0 h 503"/>
                <a:gd name="T2" fmla="*/ 121 w 414"/>
                <a:gd name="T3" fmla="*/ 51 h 503"/>
                <a:gd name="T4" fmla="*/ 121 w 414"/>
                <a:gd name="T5" fmla="*/ 6 h 503"/>
                <a:gd name="T6" fmla="*/ 0 w 414"/>
                <a:gd name="T7" fmla="*/ 6 h 503"/>
                <a:gd name="T8" fmla="*/ 0 w 414"/>
                <a:gd name="T9" fmla="*/ 503 h 503"/>
                <a:gd name="T10" fmla="*/ 124 w 414"/>
                <a:gd name="T11" fmla="*/ 503 h 503"/>
                <a:gd name="T12" fmla="*/ 124 w 414"/>
                <a:gd name="T13" fmla="*/ 202 h 503"/>
                <a:gd name="T14" fmla="*/ 207 w 414"/>
                <a:gd name="T15" fmla="*/ 112 h 503"/>
                <a:gd name="T16" fmla="*/ 289 w 414"/>
                <a:gd name="T17" fmla="*/ 202 h 503"/>
                <a:gd name="T18" fmla="*/ 289 w 414"/>
                <a:gd name="T19" fmla="*/ 503 h 503"/>
                <a:gd name="T20" fmla="*/ 414 w 414"/>
                <a:gd name="T21" fmla="*/ 503 h 503"/>
                <a:gd name="T22" fmla="*/ 414 w 414"/>
                <a:gd name="T23" fmla="*/ 185 h 503"/>
                <a:gd name="T24" fmla="*/ 363 w 414"/>
                <a:gd name="T25" fmla="*/ 44 h 503"/>
                <a:gd name="T26" fmla="*/ 246 w 414"/>
                <a:gd name="T2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" h="503">
                  <a:moveTo>
                    <a:pt x="246" y="0"/>
                  </a:moveTo>
                  <a:cubicBezTo>
                    <a:pt x="200" y="0"/>
                    <a:pt x="154" y="17"/>
                    <a:pt x="121" y="51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124" y="503"/>
                    <a:pt x="124" y="503"/>
                    <a:pt x="124" y="503"/>
                  </a:cubicBezTo>
                  <a:cubicBezTo>
                    <a:pt x="124" y="202"/>
                    <a:pt x="124" y="202"/>
                    <a:pt x="124" y="202"/>
                  </a:cubicBezTo>
                  <a:cubicBezTo>
                    <a:pt x="124" y="134"/>
                    <a:pt x="168" y="112"/>
                    <a:pt x="207" y="112"/>
                  </a:cubicBezTo>
                  <a:cubicBezTo>
                    <a:pt x="247" y="112"/>
                    <a:pt x="289" y="134"/>
                    <a:pt x="289" y="202"/>
                  </a:cubicBezTo>
                  <a:cubicBezTo>
                    <a:pt x="289" y="503"/>
                    <a:pt x="289" y="503"/>
                    <a:pt x="289" y="503"/>
                  </a:cubicBezTo>
                  <a:cubicBezTo>
                    <a:pt x="414" y="503"/>
                    <a:pt x="414" y="503"/>
                    <a:pt x="414" y="503"/>
                  </a:cubicBezTo>
                  <a:cubicBezTo>
                    <a:pt x="414" y="185"/>
                    <a:pt x="414" y="185"/>
                    <a:pt x="414" y="185"/>
                  </a:cubicBezTo>
                  <a:cubicBezTo>
                    <a:pt x="414" y="131"/>
                    <a:pt x="403" y="84"/>
                    <a:pt x="363" y="44"/>
                  </a:cubicBezTo>
                  <a:cubicBezTo>
                    <a:pt x="335" y="16"/>
                    <a:pt x="295" y="0"/>
                    <a:pt x="246" y="0"/>
                  </a:cubicBezTo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0D69DEF-F20B-4B8F-B796-084D4A4BBD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3895"/>
              <a:ext cx="104" cy="142"/>
            </a:xfrm>
            <a:custGeom>
              <a:avLst/>
              <a:gdLst>
                <a:gd name="T0" fmla="*/ 425 w 501"/>
                <a:gd name="T1" fmla="*/ 615 h 680"/>
                <a:gd name="T2" fmla="*/ 245 w 501"/>
                <a:gd name="T3" fmla="*/ 680 h 680"/>
                <a:gd name="T4" fmla="*/ 0 w 501"/>
                <a:gd name="T5" fmla="*/ 680 h 680"/>
                <a:gd name="T6" fmla="*/ 0 w 501"/>
                <a:gd name="T7" fmla="*/ 0 h 680"/>
                <a:gd name="T8" fmla="*/ 245 w 501"/>
                <a:gd name="T9" fmla="*/ 0 h 680"/>
                <a:gd name="T10" fmla="*/ 425 w 501"/>
                <a:gd name="T11" fmla="*/ 65 h 680"/>
                <a:gd name="T12" fmla="*/ 493 w 501"/>
                <a:gd name="T13" fmla="*/ 337 h 680"/>
                <a:gd name="T14" fmla="*/ 425 w 501"/>
                <a:gd name="T15" fmla="*/ 615 h 680"/>
                <a:gd name="T16" fmla="*/ 332 w 501"/>
                <a:gd name="T17" fmla="*/ 161 h 680"/>
                <a:gd name="T18" fmla="*/ 233 w 501"/>
                <a:gd name="T19" fmla="*/ 119 h 680"/>
                <a:gd name="T20" fmla="*/ 133 w 501"/>
                <a:gd name="T21" fmla="*/ 119 h 680"/>
                <a:gd name="T22" fmla="*/ 133 w 501"/>
                <a:gd name="T23" fmla="*/ 562 h 680"/>
                <a:gd name="T24" fmla="*/ 233 w 501"/>
                <a:gd name="T25" fmla="*/ 562 h 680"/>
                <a:gd name="T26" fmla="*/ 332 w 501"/>
                <a:gd name="T27" fmla="*/ 520 h 680"/>
                <a:gd name="T28" fmla="*/ 361 w 501"/>
                <a:gd name="T29" fmla="*/ 337 h 680"/>
                <a:gd name="T30" fmla="*/ 332 w 501"/>
                <a:gd name="T31" fmla="*/ 16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1" h="680">
                  <a:moveTo>
                    <a:pt x="425" y="615"/>
                  </a:moveTo>
                  <a:cubicBezTo>
                    <a:pt x="380" y="660"/>
                    <a:pt x="316" y="680"/>
                    <a:pt x="245" y="680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316" y="0"/>
                    <a:pt x="380" y="20"/>
                    <a:pt x="425" y="65"/>
                  </a:cubicBezTo>
                  <a:cubicBezTo>
                    <a:pt x="501" y="142"/>
                    <a:pt x="493" y="235"/>
                    <a:pt x="493" y="337"/>
                  </a:cubicBezTo>
                  <a:cubicBezTo>
                    <a:pt x="493" y="439"/>
                    <a:pt x="501" y="539"/>
                    <a:pt x="425" y="615"/>
                  </a:cubicBezTo>
                  <a:close/>
                  <a:moveTo>
                    <a:pt x="332" y="161"/>
                  </a:moveTo>
                  <a:cubicBezTo>
                    <a:pt x="309" y="133"/>
                    <a:pt x="279" y="119"/>
                    <a:pt x="2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562"/>
                    <a:pt x="133" y="562"/>
                    <a:pt x="133" y="562"/>
                  </a:cubicBezTo>
                  <a:cubicBezTo>
                    <a:pt x="233" y="562"/>
                    <a:pt x="233" y="562"/>
                    <a:pt x="233" y="562"/>
                  </a:cubicBezTo>
                  <a:cubicBezTo>
                    <a:pt x="279" y="562"/>
                    <a:pt x="309" y="547"/>
                    <a:pt x="332" y="520"/>
                  </a:cubicBezTo>
                  <a:cubicBezTo>
                    <a:pt x="357" y="489"/>
                    <a:pt x="361" y="440"/>
                    <a:pt x="361" y="337"/>
                  </a:cubicBezTo>
                  <a:cubicBezTo>
                    <a:pt x="361" y="234"/>
                    <a:pt x="357" y="191"/>
                    <a:pt x="33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7485411-1E88-4965-80CC-6973EB222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4" y="3875"/>
              <a:ext cx="161" cy="162"/>
            </a:xfrm>
            <a:custGeom>
              <a:avLst/>
              <a:gdLst>
                <a:gd name="T0" fmla="*/ 682 w 773"/>
                <a:gd name="T1" fmla="*/ 478 h 773"/>
                <a:gd name="T2" fmla="*/ 682 w 773"/>
                <a:gd name="T3" fmla="*/ 683 h 773"/>
                <a:gd name="T4" fmla="*/ 91 w 773"/>
                <a:gd name="T5" fmla="*/ 683 h 773"/>
                <a:gd name="T6" fmla="*/ 91 w 773"/>
                <a:gd name="T7" fmla="*/ 91 h 773"/>
                <a:gd name="T8" fmla="*/ 295 w 773"/>
                <a:gd name="T9" fmla="*/ 91 h 773"/>
                <a:gd name="T10" fmla="*/ 295 w 773"/>
                <a:gd name="T11" fmla="*/ 0 h 773"/>
                <a:gd name="T12" fmla="*/ 45 w 773"/>
                <a:gd name="T13" fmla="*/ 0 h 773"/>
                <a:gd name="T14" fmla="*/ 0 w 773"/>
                <a:gd name="T15" fmla="*/ 46 h 773"/>
                <a:gd name="T16" fmla="*/ 0 w 773"/>
                <a:gd name="T17" fmla="*/ 728 h 773"/>
                <a:gd name="T18" fmla="*/ 45 w 773"/>
                <a:gd name="T19" fmla="*/ 773 h 773"/>
                <a:gd name="T20" fmla="*/ 727 w 773"/>
                <a:gd name="T21" fmla="*/ 773 h 773"/>
                <a:gd name="T22" fmla="*/ 773 w 773"/>
                <a:gd name="T23" fmla="*/ 728 h 773"/>
                <a:gd name="T24" fmla="*/ 773 w 773"/>
                <a:gd name="T25" fmla="*/ 478 h 773"/>
                <a:gd name="T26" fmla="*/ 682 w 773"/>
                <a:gd name="T27" fmla="*/ 47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3" h="773">
                  <a:moveTo>
                    <a:pt x="682" y="478"/>
                  </a:moveTo>
                  <a:cubicBezTo>
                    <a:pt x="682" y="683"/>
                    <a:pt x="682" y="683"/>
                    <a:pt x="682" y="683"/>
                  </a:cubicBezTo>
                  <a:cubicBezTo>
                    <a:pt x="91" y="683"/>
                    <a:pt x="91" y="683"/>
                    <a:pt x="91" y="683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295" y="91"/>
                    <a:pt x="295" y="91"/>
                    <a:pt x="295" y="91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28"/>
                    <a:pt x="0" y="728"/>
                    <a:pt x="0" y="728"/>
                  </a:cubicBezTo>
                  <a:cubicBezTo>
                    <a:pt x="0" y="753"/>
                    <a:pt x="20" y="773"/>
                    <a:pt x="45" y="773"/>
                  </a:cubicBezTo>
                  <a:cubicBezTo>
                    <a:pt x="727" y="773"/>
                    <a:pt x="727" y="773"/>
                    <a:pt x="727" y="773"/>
                  </a:cubicBezTo>
                  <a:cubicBezTo>
                    <a:pt x="753" y="773"/>
                    <a:pt x="773" y="753"/>
                    <a:pt x="773" y="728"/>
                  </a:cubicBezTo>
                  <a:cubicBezTo>
                    <a:pt x="773" y="478"/>
                    <a:pt x="773" y="478"/>
                    <a:pt x="773" y="478"/>
                  </a:cubicBezTo>
                  <a:lnTo>
                    <a:pt x="682" y="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AD8E6053-6C2B-47F7-BC8D-EAF98BF9EA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6" y="3814"/>
              <a:ext cx="141" cy="14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000230C1-D5FA-46DC-AF87-9CB197DF50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26" y="3814"/>
              <a:ext cx="141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2E94B87-4D99-4FBD-9F0B-6151B96EF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9" y="3905"/>
              <a:ext cx="136" cy="137"/>
            </a:xfrm>
            <a:custGeom>
              <a:avLst/>
              <a:gdLst>
                <a:gd name="T0" fmla="*/ 328 w 649"/>
                <a:gd name="T1" fmla="*/ 0 h 656"/>
                <a:gd name="T2" fmla="*/ 0 w 649"/>
                <a:gd name="T3" fmla="*/ 334 h 656"/>
                <a:gd name="T4" fmla="*/ 328 w 649"/>
                <a:gd name="T5" fmla="*/ 656 h 656"/>
                <a:gd name="T6" fmla="*/ 649 w 649"/>
                <a:gd name="T7" fmla="*/ 322 h 656"/>
                <a:gd name="T8" fmla="*/ 328 w 649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56">
                  <a:moveTo>
                    <a:pt x="328" y="0"/>
                  </a:moveTo>
                  <a:cubicBezTo>
                    <a:pt x="57" y="0"/>
                    <a:pt x="0" y="69"/>
                    <a:pt x="0" y="334"/>
                  </a:cubicBezTo>
                  <a:cubicBezTo>
                    <a:pt x="0" y="586"/>
                    <a:pt x="57" y="656"/>
                    <a:pt x="328" y="656"/>
                  </a:cubicBezTo>
                  <a:cubicBezTo>
                    <a:pt x="593" y="656"/>
                    <a:pt x="649" y="586"/>
                    <a:pt x="649" y="322"/>
                  </a:cubicBezTo>
                  <a:cubicBezTo>
                    <a:pt x="649" y="69"/>
                    <a:pt x="593" y="0"/>
                    <a:pt x="328" y="0"/>
                  </a:cubicBezTo>
                </a:path>
              </a:pathLst>
            </a:custGeom>
            <a:solidFill>
              <a:srgbClr val="FFFFFF">
                <a:alpha val="8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13E2EA3-9168-45C3-A6CF-293CDDB29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1" y="3905"/>
              <a:ext cx="136" cy="137"/>
            </a:xfrm>
            <a:custGeom>
              <a:avLst/>
              <a:gdLst>
                <a:gd name="T0" fmla="*/ 328 w 650"/>
                <a:gd name="T1" fmla="*/ 0 h 656"/>
                <a:gd name="T2" fmla="*/ 0 w 650"/>
                <a:gd name="T3" fmla="*/ 334 h 656"/>
                <a:gd name="T4" fmla="*/ 328 w 650"/>
                <a:gd name="T5" fmla="*/ 656 h 656"/>
                <a:gd name="T6" fmla="*/ 650 w 650"/>
                <a:gd name="T7" fmla="*/ 322 h 656"/>
                <a:gd name="T8" fmla="*/ 328 w 650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656">
                  <a:moveTo>
                    <a:pt x="328" y="0"/>
                  </a:moveTo>
                  <a:cubicBezTo>
                    <a:pt x="57" y="0"/>
                    <a:pt x="0" y="69"/>
                    <a:pt x="0" y="334"/>
                  </a:cubicBezTo>
                  <a:cubicBezTo>
                    <a:pt x="0" y="586"/>
                    <a:pt x="57" y="656"/>
                    <a:pt x="328" y="656"/>
                  </a:cubicBezTo>
                  <a:cubicBezTo>
                    <a:pt x="593" y="656"/>
                    <a:pt x="650" y="586"/>
                    <a:pt x="650" y="322"/>
                  </a:cubicBezTo>
                  <a:cubicBezTo>
                    <a:pt x="650" y="69"/>
                    <a:pt x="593" y="0"/>
                    <a:pt x="328" y="0"/>
                  </a:cubicBezTo>
                </a:path>
              </a:pathLst>
            </a:custGeom>
            <a:solidFill>
              <a:srgbClr val="FFFFFF">
                <a:alpha val="7882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EBF5161-14BB-4B37-9250-B2C771DE6A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7" y="3905"/>
              <a:ext cx="136" cy="137"/>
            </a:xfrm>
            <a:custGeom>
              <a:avLst/>
              <a:gdLst>
                <a:gd name="T0" fmla="*/ 327 w 649"/>
                <a:gd name="T1" fmla="*/ 0 h 656"/>
                <a:gd name="T2" fmla="*/ 0 w 649"/>
                <a:gd name="T3" fmla="*/ 334 h 656"/>
                <a:gd name="T4" fmla="*/ 327 w 649"/>
                <a:gd name="T5" fmla="*/ 656 h 656"/>
                <a:gd name="T6" fmla="*/ 649 w 649"/>
                <a:gd name="T7" fmla="*/ 322 h 656"/>
                <a:gd name="T8" fmla="*/ 327 w 649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56">
                  <a:moveTo>
                    <a:pt x="327" y="0"/>
                  </a:moveTo>
                  <a:cubicBezTo>
                    <a:pt x="56" y="0"/>
                    <a:pt x="0" y="69"/>
                    <a:pt x="0" y="334"/>
                  </a:cubicBezTo>
                  <a:cubicBezTo>
                    <a:pt x="0" y="586"/>
                    <a:pt x="56" y="656"/>
                    <a:pt x="327" y="656"/>
                  </a:cubicBezTo>
                  <a:cubicBezTo>
                    <a:pt x="592" y="656"/>
                    <a:pt x="649" y="586"/>
                    <a:pt x="649" y="322"/>
                  </a:cubicBezTo>
                  <a:cubicBezTo>
                    <a:pt x="649" y="69"/>
                    <a:pt x="592" y="0"/>
                    <a:pt x="327" y="0"/>
                  </a:cubicBezTo>
                </a:path>
              </a:pathLst>
            </a:custGeom>
            <a:solidFill>
              <a:srgbClr val="FFFFFF">
                <a:alpha val="9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CE7DD22-ADD7-4ECA-B508-AFBCAFFFD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1" y="3906"/>
              <a:ext cx="81" cy="135"/>
            </a:xfrm>
            <a:custGeom>
              <a:avLst/>
              <a:gdLst>
                <a:gd name="T0" fmla="*/ 60 w 81"/>
                <a:gd name="T1" fmla="*/ 135 h 135"/>
                <a:gd name="T2" fmla="*/ 16 w 81"/>
                <a:gd name="T3" fmla="*/ 68 h 135"/>
                <a:gd name="T4" fmla="*/ 16 w 81"/>
                <a:gd name="T5" fmla="*/ 135 h 135"/>
                <a:gd name="T6" fmla="*/ 0 w 81"/>
                <a:gd name="T7" fmla="*/ 135 h 135"/>
                <a:gd name="T8" fmla="*/ 0 w 81"/>
                <a:gd name="T9" fmla="*/ 0 h 135"/>
                <a:gd name="T10" fmla="*/ 16 w 81"/>
                <a:gd name="T11" fmla="*/ 0 h 135"/>
                <a:gd name="T12" fmla="*/ 16 w 81"/>
                <a:gd name="T13" fmla="*/ 60 h 135"/>
                <a:gd name="T14" fmla="*/ 58 w 81"/>
                <a:gd name="T15" fmla="*/ 0 h 135"/>
                <a:gd name="T16" fmla="*/ 77 w 81"/>
                <a:gd name="T17" fmla="*/ 0 h 135"/>
                <a:gd name="T18" fmla="*/ 31 w 81"/>
                <a:gd name="T19" fmla="*/ 61 h 135"/>
                <a:gd name="T20" fmla="*/ 81 w 81"/>
                <a:gd name="T21" fmla="*/ 135 h 135"/>
                <a:gd name="T22" fmla="*/ 60 w 81"/>
                <a:gd name="T2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35">
                  <a:moveTo>
                    <a:pt x="60" y="135"/>
                  </a:moveTo>
                  <a:lnTo>
                    <a:pt x="16" y="68"/>
                  </a:lnTo>
                  <a:lnTo>
                    <a:pt x="16" y="135"/>
                  </a:lnTo>
                  <a:lnTo>
                    <a:pt x="0" y="13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31" y="61"/>
                  </a:lnTo>
                  <a:lnTo>
                    <a:pt x="81" y="135"/>
                  </a:lnTo>
                  <a:lnTo>
                    <a:pt x="60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397D7A8B-5AD7-4135-9E23-DD1ECF8EF4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3906"/>
              <a:ext cx="87" cy="135"/>
            </a:xfrm>
            <a:custGeom>
              <a:avLst/>
              <a:gdLst>
                <a:gd name="T0" fmla="*/ 52 w 87"/>
                <a:gd name="T1" fmla="*/ 13 h 135"/>
                <a:gd name="T2" fmla="*/ 52 w 87"/>
                <a:gd name="T3" fmla="*/ 135 h 135"/>
                <a:gd name="T4" fmla="*/ 35 w 87"/>
                <a:gd name="T5" fmla="*/ 135 h 135"/>
                <a:gd name="T6" fmla="*/ 35 w 87"/>
                <a:gd name="T7" fmla="*/ 13 h 135"/>
                <a:gd name="T8" fmla="*/ 0 w 87"/>
                <a:gd name="T9" fmla="*/ 13 h 135"/>
                <a:gd name="T10" fmla="*/ 0 w 87"/>
                <a:gd name="T11" fmla="*/ 0 h 135"/>
                <a:gd name="T12" fmla="*/ 87 w 87"/>
                <a:gd name="T13" fmla="*/ 0 h 135"/>
                <a:gd name="T14" fmla="*/ 87 w 87"/>
                <a:gd name="T15" fmla="*/ 13 h 135"/>
                <a:gd name="T16" fmla="*/ 52 w 87"/>
                <a:gd name="T17" fmla="*/ 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35">
                  <a:moveTo>
                    <a:pt x="52" y="13"/>
                  </a:moveTo>
                  <a:lnTo>
                    <a:pt x="52" y="135"/>
                  </a:lnTo>
                  <a:lnTo>
                    <a:pt x="35" y="135"/>
                  </a:lnTo>
                  <a:lnTo>
                    <a:pt x="35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3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3897D0F-CB8D-4E15-ACB9-15A4DB9A90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3" y="3904"/>
              <a:ext cx="87" cy="138"/>
            </a:xfrm>
            <a:custGeom>
              <a:avLst/>
              <a:gdLst>
                <a:gd name="T0" fmla="*/ 224 w 417"/>
                <a:gd name="T1" fmla="*/ 661 h 661"/>
                <a:gd name="T2" fmla="*/ 0 w 417"/>
                <a:gd name="T3" fmla="*/ 338 h 661"/>
                <a:gd name="T4" fmla="*/ 242 w 417"/>
                <a:gd name="T5" fmla="*/ 0 h 661"/>
                <a:gd name="T6" fmla="*/ 410 w 417"/>
                <a:gd name="T7" fmla="*/ 79 h 661"/>
                <a:gd name="T8" fmla="*/ 375 w 417"/>
                <a:gd name="T9" fmla="*/ 115 h 661"/>
                <a:gd name="T10" fmla="*/ 248 w 417"/>
                <a:gd name="T11" fmla="*/ 64 h 661"/>
                <a:gd name="T12" fmla="*/ 83 w 417"/>
                <a:gd name="T13" fmla="*/ 324 h 661"/>
                <a:gd name="T14" fmla="*/ 239 w 417"/>
                <a:gd name="T15" fmla="*/ 596 h 661"/>
                <a:gd name="T16" fmla="*/ 339 w 417"/>
                <a:gd name="T17" fmla="*/ 565 h 661"/>
                <a:gd name="T18" fmla="*/ 339 w 417"/>
                <a:gd name="T19" fmla="*/ 363 h 661"/>
                <a:gd name="T20" fmla="*/ 246 w 417"/>
                <a:gd name="T21" fmla="*/ 363 h 661"/>
                <a:gd name="T22" fmla="*/ 246 w 417"/>
                <a:gd name="T23" fmla="*/ 303 h 661"/>
                <a:gd name="T24" fmla="*/ 417 w 417"/>
                <a:gd name="T25" fmla="*/ 303 h 661"/>
                <a:gd name="T26" fmla="*/ 417 w 417"/>
                <a:gd name="T27" fmla="*/ 589 h 661"/>
                <a:gd name="T28" fmla="*/ 224 w 417"/>
                <a:gd name="T2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7" h="661">
                  <a:moveTo>
                    <a:pt x="224" y="661"/>
                  </a:moveTo>
                  <a:cubicBezTo>
                    <a:pt x="88" y="661"/>
                    <a:pt x="0" y="563"/>
                    <a:pt x="0" y="338"/>
                  </a:cubicBezTo>
                  <a:cubicBezTo>
                    <a:pt x="0" y="117"/>
                    <a:pt x="109" y="0"/>
                    <a:pt x="242" y="0"/>
                  </a:cubicBezTo>
                  <a:cubicBezTo>
                    <a:pt x="313" y="0"/>
                    <a:pt x="372" y="36"/>
                    <a:pt x="410" y="79"/>
                  </a:cubicBezTo>
                  <a:cubicBezTo>
                    <a:pt x="375" y="115"/>
                    <a:pt x="375" y="115"/>
                    <a:pt x="375" y="115"/>
                  </a:cubicBezTo>
                  <a:cubicBezTo>
                    <a:pt x="340" y="87"/>
                    <a:pt x="296" y="64"/>
                    <a:pt x="248" y="64"/>
                  </a:cubicBezTo>
                  <a:cubicBezTo>
                    <a:pt x="149" y="64"/>
                    <a:pt x="83" y="154"/>
                    <a:pt x="83" y="324"/>
                  </a:cubicBezTo>
                  <a:cubicBezTo>
                    <a:pt x="83" y="519"/>
                    <a:pt x="144" y="596"/>
                    <a:pt x="239" y="596"/>
                  </a:cubicBezTo>
                  <a:cubicBezTo>
                    <a:pt x="287" y="596"/>
                    <a:pt x="320" y="579"/>
                    <a:pt x="339" y="565"/>
                  </a:cubicBezTo>
                  <a:cubicBezTo>
                    <a:pt x="339" y="363"/>
                    <a:pt x="339" y="363"/>
                    <a:pt x="339" y="363"/>
                  </a:cubicBezTo>
                  <a:cubicBezTo>
                    <a:pt x="246" y="363"/>
                    <a:pt x="246" y="363"/>
                    <a:pt x="246" y="363"/>
                  </a:cubicBezTo>
                  <a:cubicBezTo>
                    <a:pt x="246" y="303"/>
                    <a:pt x="246" y="303"/>
                    <a:pt x="246" y="303"/>
                  </a:cubicBezTo>
                  <a:cubicBezTo>
                    <a:pt x="417" y="303"/>
                    <a:pt x="417" y="303"/>
                    <a:pt x="417" y="303"/>
                  </a:cubicBezTo>
                  <a:cubicBezTo>
                    <a:pt x="417" y="589"/>
                    <a:pt x="417" y="589"/>
                    <a:pt x="417" y="589"/>
                  </a:cubicBezTo>
                  <a:cubicBezTo>
                    <a:pt x="373" y="630"/>
                    <a:pt x="310" y="661"/>
                    <a:pt x="224" y="6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4133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77323-77E1-1445-942C-41F0A307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406B80-A6B4-D64F-BF01-DC5E6AAB1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1AA6A-7093-7345-9616-2E138CE4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D242C4-295F-F74E-9A3D-7E12953D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BBC63-000A-4246-960E-DC14A439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56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A9CC5-7CA2-0C45-9D2A-A0151244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45D87-13DE-BE49-85D4-7CF41F4B8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7D7898-F268-FE49-A7B5-2FB1E8A86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E3BED2-F57B-5041-9C35-0B9236BD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CF97BF-C757-D745-A79C-829EAD592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399CA3-D1AE-D04E-86D3-63482CD2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85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8F8B6-7F67-6444-8051-ECA64591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5DFB6-1420-5941-8E14-7967FC71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01DA-50DB-7646-8BC7-B0D881B00B90}" type="datetimeFigureOut">
              <a:rPr lang="de-DE" smtClean="0"/>
              <a:t>29.04.2024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88F576-0931-2849-A0CA-26CF4397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F4F6BC-6E16-4743-8C2D-BA8C31C8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590-4D60-2943-BF80-BE2430837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0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F49ADDD-FD13-FE48-91BD-77695D3BC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82992"/>
          <a:stretch/>
        </p:blipFill>
        <p:spPr>
          <a:xfrm>
            <a:off x="0" y="-1"/>
            <a:ext cx="12192000" cy="169068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58F8C8-803A-1C4C-B450-F4CEDE79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28CE28-15A9-2249-916D-9D6606F1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F8AD47-4011-624D-9BFB-D618F9956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251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0E001DA-50DB-7646-8BC7-B0D881B00B90}" type="datetimeFigureOut">
              <a:rPr lang="de-DE" smtClean="0"/>
              <a:pPr/>
              <a:t>29.04.2024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CDF486-347C-4644-ADD1-AD48E3B7F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091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966BC-A3EE-DB44-AFC8-22F72E90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5663" y="252001"/>
            <a:ext cx="890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C31590-4D60-2943-BF80-BE243083759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96A3B19-3F03-F74C-B7D7-AFC2E3EDAD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72000" y="6336000"/>
            <a:ext cx="2575377" cy="2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8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00600" indent="-300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F49ADDD-FD13-FE48-91BD-77695D3BC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44717" r="600" b="36613"/>
          <a:stretch/>
        </p:blipFill>
        <p:spPr>
          <a:xfrm>
            <a:off x="1" y="0"/>
            <a:ext cx="12192000" cy="1690688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58F8C8-803A-1C4C-B450-F4CEDE79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28CE28-15A9-2249-916D-9D6606F1C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F8AD47-4011-624D-9BFB-D618F9956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72510" y="5994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0E001DA-50DB-7646-8BC7-B0D881B00B90}" type="datetimeFigureOut">
              <a:rPr lang="de-DE" smtClean="0"/>
              <a:pPr/>
              <a:t>29.04.2024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CDF486-347C-4644-ADD1-AD48E3B7F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091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966BC-A3EE-DB44-AFC8-22F72E904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5663" y="252001"/>
            <a:ext cx="890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1ADBFAD-A6BC-4E28-B8F3-8458EFD0373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72000" y="6336000"/>
            <a:ext cx="2575377" cy="2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6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6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00" indent="-300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6A1F65-49DC-4B53-8C47-D503A9A42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69785"/>
            <a:ext cx="9829800" cy="2803286"/>
          </a:xfrm>
        </p:spPr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KERNTECHNIK 2024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F5AF00-F8D5-4A7A-96F0-C018CCA67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58015"/>
            <a:ext cx="9144000" cy="1030288"/>
          </a:xfrm>
        </p:spPr>
        <p:txBody>
          <a:bodyPr>
            <a:normAutofit fontScale="92500" lnSpcReduction="10000"/>
          </a:bodyPr>
          <a:lstStyle/>
          <a:p>
            <a:r>
              <a:rPr lang="de-DE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11. – 13. Juni 2024  </a:t>
            </a:r>
          </a:p>
          <a:p>
            <a:r>
              <a:rPr lang="de-DE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H4 Hotel Leipzig</a:t>
            </a:r>
          </a:p>
        </p:txBody>
      </p:sp>
    </p:spTree>
    <p:extLst>
      <p:ext uri="{BB962C8B-B14F-4D97-AF65-F5344CB8AC3E}">
        <p14:creationId xmlns:p14="http://schemas.microsoft.com/office/powerpoint/2010/main" val="355642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AF726A-9DE3-4F9B-A483-7D5E9067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51C0AE2-5C0D-4047-B2E6-4FCCAC6DF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125562"/>
      </p:ext>
    </p:extLst>
  </p:cSld>
  <p:clrMapOvr>
    <a:masterClrMapping/>
  </p:clrMapOvr>
</p:sld>
</file>

<file path=ppt/theme/theme1.xml><?xml version="1.0" encoding="utf-8"?>
<a:theme xmlns:a="http://schemas.openxmlformats.org/drawingml/2006/main" name="AMNT hell">
  <a:themeElements>
    <a:clrScheme name="KT Farben">
      <a:dk1>
        <a:srgbClr val="00334C"/>
      </a:dk1>
      <a:lt1>
        <a:srgbClr val="6AB6C0"/>
      </a:lt1>
      <a:dk2>
        <a:srgbClr val="005D8C"/>
      </a:dk2>
      <a:lt2>
        <a:srgbClr val="EEF7F8"/>
      </a:lt2>
      <a:accent1>
        <a:srgbClr val="0093B6"/>
      </a:accent1>
      <a:accent2>
        <a:srgbClr val="A2C617"/>
      </a:accent2>
      <a:accent3>
        <a:srgbClr val="FFDD00"/>
      </a:accent3>
      <a:accent4>
        <a:srgbClr val="00334C"/>
      </a:accent4>
      <a:accent5>
        <a:srgbClr val="6AB6C0"/>
      </a:accent5>
      <a:accent6>
        <a:srgbClr val="B02B1B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NT bunt">
  <a:themeElements>
    <a:clrScheme name="KT Farben">
      <a:dk1>
        <a:srgbClr val="00334C"/>
      </a:dk1>
      <a:lt1>
        <a:srgbClr val="6AB6C0"/>
      </a:lt1>
      <a:dk2>
        <a:srgbClr val="005D8C"/>
      </a:dk2>
      <a:lt2>
        <a:srgbClr val="EEF7F8"/>
      </a:lt2>
      <a:accent1>
        <a:srgbClr val="0093B6"/>
      </a:accent1>
      <a:accent2>
        <a:srgbClr val="A2C617"/>
      </a:accent2>
      <a:accent3>
        <a:srgbClr val="FFDD00"/>
      </a:accent3>
      <a:accent4>
        <a:srgbClr val="00334C"/>
      </a:accent4>
      <a:accent5>
        <a:srgbClr val="6AB6C0"/>
      </a:accent5>
      <a:accent6>
        <a:srgbClr val="B02B1B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158fb2-1425-402a-957e-b1024e8d196a" xsi:nil="true"/>
    <lcf76f155ced4ddcb4097134ff3c332f xmlns="dcfbe737-9051-4d0e-970f-6b4435eb1499">
      <Terms xmlns="http://schemas.microsoft.com/office/infopath/2007/PartnerControls"/>
    </lcf76f155ced4ddcb4097134ff3c332f>
    <MediaLengthInSeconds xmlns="dcfbe737-9051-4d0e-970f-6b4435eb14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87593DF6F11408753B1DA03C25372" ma:contentTypeVersion="15" ma:contentTypeDescription="Create a new document." ma:contentTypeScope="" ma:versionID="a02378835a696ecf379a228b471a57f3">
  <xsd:schema xmlns:xsd="http://www.w3.org/2001/XMLSchema" xmlns:xs="http://www.w3.org/2001/XMLSchema" xmlns:p="http://schemas.microsoft.com/office/2006/metadata/properties" xmlns:ns2="dcfbe737-9051-4d0e-970f-6b4435eb1499" xmlns:ns3="ee158fb2-1425-402a-957e-b1024e8d196a" targetNamespace="http://schemas.microsoft.com/office/2006/metadata/properties" ma:root="true" ma:fieldsID="5439545b2c0d09ed507732e655eb6437" ns2:_="" ns3:_="">
    <xsd:import namespace="dcfbe737-9051-4d0e-970f-6b4435eb1499"/>
    <xsd:import namespace="ee158fb2-1425-402a-957e-b1024e8d196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be737-9051-4d0e-970f-6b4435eb149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875bc0-027c-46ba-95ef-b51b661f46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58fb2-1425-402a-957e-b1024e8d196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2ad20e8-3321-465d-a4a5-12469ec56e3b}" ma:internalName="TaxCatchAll" ma:showField="CatchAllData" ma:web="ee158fb2-1425-402a-957e-b1024e8d1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6014A7-613A-42DD-AD82-6F9BCE417EBD}">
  <ds:schemaRefs>
    <ds:schemaRef ds:uri="http://schemas.microsoft.com/office/2006/metadata/properties"/>
    <ds:schemaRef ds:uri="http://schemas.microsoft.com/office/infopath/2007/PartnerControls"/>
    <ds:schemaRef ds:uri="ee158fb2-1425-402a-957e-b1024e8d196a"/>
    <ds:schemaRef ds:uri="dcfbe737-9051-4d0e-970f-6b4435eb1499"/>
  </ds:schemaRefs>
</ds:datastoreItem>
</file>

<file path=customXml/itemProps2.xml><?xml version="1.0" encoding="utf-8"?>
<ds:datastoreItem xmlns:ds="http://schemas.openxmlformats.org/officeDocument/2006/customXml" ds:itemID="{59865B4C-6414-4677-B712-4ACF44E1B9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CF612-F8F5-4E8A-98A3-4D3B72215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be737-9051-4d0e-970f-6b4435eb1499"/>
    <ds:schemaRef ds:uri="ee158fb2-1425-402a-957e-b1024e8d1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Office PowerPoint</Application>
  <PresentationFormat>Breitbild</PresentationFormat>
  <Paragraphs>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Wingdings</vt:lpstr>
      <vt:lpstr>AMNT hell</vt:lpstr>
      <vt:lpstr>AMNT bunt</vt:lpstr>
      <vt:lpstr>KERNTECHNIK 2024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KERNTECHNIK 2024</dc:title>
  <dc:creator>Microsoft Office-Benutzer</dc:creator>
  <cp:lastModifiedBy>Nicole Koch</cp:lastModifiedBy>
  <cp:revision>22</cp:revision>
  <dcterms:created xsi:type="dcterms:W3CDTF">2019-06-26T11:05:17Z</dcterms:created>
  <dcterms:modified xsi:type="dcterms:W3CDTF">2024-04-29T10:54:25Z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0x010100FA387593DF6F11408753B1DA03C25372</vt:lpwstr>
  </property>
  <property fmtid="{D5CDD505-2E9C-101B-9397-08002B2CF9AE}" pid="3" name="Order">
    <vt:r8>9792000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